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4"/>
    <p:restoredTop sz="94632"/>
  </p:normalViewPr>
  <p:slideViewPr>
    <p:cSldViewPr snapToGrid="0" snapToObjects="1">
      <p:cViewPr varScale="1">
        <p:scale>
          <a:sx n="146" d="100"/>
          <a:sy n="146" d="100"/>
        </p:scale>
        <p:origin x="11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F594D-77A1-0A47-B6A4-9C7F98ECD886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59296-8B24-8044-A9CF-C62DE0118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3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7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9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7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2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2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18372-4407-8841-BC34-2A2FA1F3BE77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3226-CDEF-1F47-8578-CF0FC2A17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9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308610"/>
            <a:ext cx="6545580" cy="3226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308610"/>
            <a:ext cx="4740525" cy="26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" y="3686624"/>
            <a:ext cx="6339840" cy="1919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92" y="3686624"/>
            <a:ext cx="4740518" cy="15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38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88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58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7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298579"/>
            <a:ext cx="5063490" cy="1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30" y="734302"/>
            <a:ext cx="5827187" cy="30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83" y="2708910"/>
            <a:ext cx="5272647" cy="3223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010" y="1737360"/>
            <a:ext cx="6020260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371469"/>
            <a:ext cx="5585460" cy="3063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451852"/>
            <a:ext cx="6077563" cy="2004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0" y="3726180"/>
            <a:ext cx="4371670" cy="288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336004"/>
            <a:ext cx="5688330" cy="48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79" y="3909059"/>
            <a:ext cx="5095372" cy="27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8006"/>
            <a:ext cx="4853940" cy="27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78" y="298006"/>
            <a:ext cx="6647962" cy="2890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17570"/>
            <a:ext cx="4975706" cy="2800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44" y="3531870"/>
            <a:ext cx="4508305" cy="24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7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7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80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2018-04-10T03:33:19Z</dcterms:created>
  <dcterms:modified xsi:type="dcterms:W3CDTF">2018-04-10T04:28:45Z</dcterms:modified>
</cp:coreProperties>
</file>